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AC507-6859-4FA6-83E2-A710A39F5B12}" type="datetimeFigureOut">
              <a:rPr lang="fr-BE" smtClean="0"/>
              <a:t>05-01-16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AED07-76A1-416E-A12C-8CC661D3C2D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15822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AC507-6859-4FA6-83E2-A710A39F5B12}" type="datetimeFigureOut">
              <a:rPr lang="fr-BE" smtClean="0"/>
              <a:t>05-01-16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AED07-76A1-416E-A12C-8CC661D3C2D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11591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AC507-6859-4FA6-83E2-A710A39F5B12}" type="datetimeFigureOut">
              <a:rPr lang="fr-BE" smtClean="0"/>
              <a:t>05-01-16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AED07-76A1-416E-A12C-8CC661D3C2D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69593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AC507-6859-4FA6-83E2-A710A39F5B12}" type="datetimeFigureOut">
              <a:rPr lang="fr-BE" smtClean="0"/>
              <a:t>05-01-16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AED07-76A1-416E-A12C-8CC661D3C2D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22216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AC507-6859-4FA6-83E2-A710A39F5B12}" type="datetimeFigureOut">
              <a:rPr lang="fr-BE" smtClean="0"/>
              <a:t>05-01-16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AED07-76A1-416E-A12C-8CC661D3C2D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62787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AC507-6859-4FA6-83E2-A710A39F5B12}" type="datetimeFigureOut">
              <a:rPr lang="fr-BE" smtClean="0"/>
              <a:t>05-01-16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AED07-76A1-416E-A12C-8CC661D3C2D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12779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AC507-6859-4FA6-83E2-A710A39F5B12}" type="datetimeFigureOut">
              <a:rPr lang="fr-BE" smtClean="0"/>
              <a:t>05-01-16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AED07-76A1-416E-A12C-8CC661D3C2D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92898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AC507-6859-4FA6-83E2-A710A39F5B12}" type="datetimeFigureOut">
              <a:rPr lang="fr-BE" smtClean="0"/>
              <a:t>05-01-16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AED07-76A1-416E-A12C-8CC661D3C2D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33359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AC507-6859-4FA6-83E2-A710A39F5B12}" type="datetimeFigureOut">
              <a:rPr lang="fr-BE" smtClean="0"/>
              <a:t>05-01-16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AED07-76A1-416E-A12C-8CC661D3C2D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90467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AC507-6859-4FA6-83E2-A710A39F5B12}" type="datetimeFigureOut">
              <a:rPr lang="fr-BE" smtClean="0"/>
              <a:t>05-01-16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AED07-76A1-416E-A12C-8CC661D3C2D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87369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AC507-6859-4FA6-83E2-A710A39F5B12}" type="datetimeFigureOut">
              <a:rPr lang="fr-BE" smtClean="0"/>
              <a:t>05-01-16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AED07-76A1-416E-A12C-8CC661D3C2D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43994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AC507-6859-4FA6-83E2-A710A39F5B12}" type="datetimeFigureOut">
              <a:rPr lang="fr-BE" smtClean="0"/>
              <a:t>05-01-16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AED07-76A1-416E-A12C-8CC661D3C2D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89436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90963" y="-1051633"/>
            <a:ext cx="6981550" cy="9036497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4051" y="692696"/>
            <a:ext cx="2237869" cy="747831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763589" y="1412776"/>
            <a:ext cx="1872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b="1" dirty="0" smtClean="0">
                <a:latin typeface="HeroQuest" panose="02000000000000000000" pitchFamily="2" charset="0"/>
              </a:rPr>
              <a:t>Expert Edition</a:t>
            </a:r>
            <a:endParaRPr lang="fr-BE" b="1" dirty="0">
              <a:latin typeface="HeroQuest" panose="02000000000000000000" pitchFamily="2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467841" y="908720"/>
            <a:ext cx="132735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4400" dirty="0" smtClean="0">
                <a:latin typeface="HeroQuest" panose="02000000000000000000" pitchFamily="2" charset="0"/>
                <a:ea typeface="Cambria Math" panose="02040503050406030204" pitchFamily="18" charset="0"/>
              </a:rPr>
              <a:t>Elfe</a:t>
            </a:r>
            <a:endParaRPr lang="fr-BE" sz="4400" dirty="0">
              <a:latin typeface="HeroQuest" panose="02000000000000000000" pitchFamily="2" charset="0"/>
              <a:ea typeface="Cambria Math" panose="02040503050406030204" pitchFamily="18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644008" y="2261771"/>
            <a:ext cx="28803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>
                <a:latin typeface="HeroQuest" panose="02000000000000000000" pitchFamily="2" charset="0"/>
              </a:rPr>
              <a:t>Corps   :                               </a:t>
            </a:r>
            <a:r>
              <a:rPr lang="fr-BE" dirty="0" smtClean="0">
                <a:latin typeface="HeroQuest" panose="02000000000000000000" pitchFamily="2" charset="0"/>
              </a:rPr>
              <a:t>(6)</a:t>
            </a:r>
            <a:endParaRPr lang="fr-BE" dirty="0" smtClean="0">
              <a:latin typeface="HeroQuest" panose="02000000000000000000" pitchFamily="2" charset="0"/>
            </a:endParaRPr>
          </a:p>
          <a:p>
            <a:endParaRPr lang="fr-BE" dirty="0" smtClean="0">
              <a:latin typeface="HeroQuest" panose="02000000000000000000" pitchFamily="2" charset="0"/>
            </a:endParaRPr>
          </a:p>
          <a:p>
            <a:r>
              <a:rPr lang="fr-BE" dirty="0" smtClean="0">
                <a:latin typeface="HeroQuest" panose="02000000000000000000" pitchFamily="2" charset="0"/>
              </a:rPr>
              <a:t>Attaque </a:t>
            </a:r>
            <a:r>
              <a:rPr lang="fr-BE" dirty="0" smtClean="0">
                <a:latin typeface="HeroQuest" panose="02000000000000000000" pitchFamily="2" charset="0"/>
              </a:rPr>
              <a:t>:                          </a:t>
            </a:r>
            <a:r>
              <a:rPr lang="fr-BE" dirty="0" smtClean="0">
                <a:latin typeface="HeroQuest" panose="02000000000000000000" pitchFamily="2" charset="0"/>
              </a:rPr>
              <a:t>(2D</a:t>
            </a:r>
            <a:r>
              <a:rPr lang="fr-BE" dirty="0" smtClean="0">
                <a:latin typeface="HeroQuest" panose="02000000000000000000" pitchFamily="2" charset="0"/>
              </a:rPr>
              <a:t>) </a:t>
            </a:r>
          </a:p>
          <a:p>
            <a:endParaRPr lang="fr-BE" dirty="0">
              <a:latin typeface="HeroQuest" panose="02000000000000000000" pitchFamily="2" charset="0"/>
            </a:endParaRPr>
          </a:p>
          <a:p>
            <a:r>
              <a:rPr lang="fr-BE" dirty="0" smtClean="0">
                <a:latin typeface="HeroQuest" panose="02000000000000000000" pitchFamily="2" charset="0"/>
              </a:rPr>
              <a:t>Défense :                           (2D)</a:t>
            </a:r>
          </a:p>
          <a:p>
            <a:endParaRPr lang="fr-BE" dirty="0">
              <a:latin typeface="HeroQuest" panose="02000000000000000000" pitchFamily="2" charset="0"/>
            </a:endParaRPr>
          </a:p>
          <a:p>
            <a:r>
              <a:rPr lang="fr-BE" dirty="0" smtClean="0">
                <a:latin typeface="HeroQuest" panose="02000000000000000000" pitchFamily="2" charset="0"/>
              </a:rPr>
              <a:t>Vitesse :                             </a:t>
            </a:r>
            <a:r>
              <a:rPr lang="fr-BE" dirty="0" smtClean="0">
                <a:latin typeface="HeroQuest" panose="02000000000000000000" pitchFamily="2" charset="0"/>
              </a:rPr>
              <a:t>(+2)</a:t>
            </a:r>
            <a:endParaRPr lang="fr-BE" dirty="0">
              <a:latin typeface="HeroQuest" panose="02000000000000000000" pitchFamily="2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67" t="3054" r="54626" b="70051"/>
          <a:stretch/>
        </p:blipFill>
        <p:spPr>
          <a:xfrm>
            <a:off x="4055105" y="2703068"/>
            <a:ext cx="516895" cy="626540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817" t="35726" r="6467" b="40517"/>
          <a:stretch/>
        </p:blipFill>
        <p:spPr>
          <a:xfrm>
            <a:off x="4077210" y="3301003"/>
            <a:ext cx="494790" cy="532661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014" y="2276872"/>
            <a:ext cx="476672" cy="476672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01" y="3833664"/>
            <a:ext cx="539102" cy="446781"/>
          </a:xfrm>
          <a:prstGeom prst="rect">
            <a:avLst/>
          </a:prstGeom>
        </p:spPr>
      </p:pic>
      <p:sp>
        <p:nvSpPr>
          <p:cNvPr id="15" name="ZoneTexte 14"/>
          <p:cNvSpPr txBox="1"/>
          <p:nvPr/>
        </p:nvSpPr>
        <p:spPr>
          <a:xfrm>
            <a:off x="1979712" y="5446965"/>
            <a:ext cx="49818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b="1" dirty="0" smtClean="0">
                <a:latin typeface="HeroQuest" panose="02000000000000000000" pitchFamily="2" charset="0"/>
              </a:rPr>
              <a:t>Limites : armes et </a:t>
            </a:r>
            <a:r>
              <a:rPr lang="fr-BE" b="1" smtClean="0">
                <a:latin typeface="HeroQuest" panose="02000000000000000000" pitchFamily="2" charset="0"/>
              </a:rPr>
              <a:t>armures </a:t>
            </a:r>
            <a:r>
              <a:rPr lang="fr-BE" b="1" smtClean="0">
                <a:latin typeface="HeroQuest" panose="02000000000000000000" pitchFamily="2" charset="0"/>
              </a:rPr>
              <a:t>intermédiaires</a:t>
            </a:r>
            <a:endParaRPr lang="fr-BE" b="1" dirty="0" smtClean="0">
              <a:latin typeface="HeroQuest" panose="02000000000000000000" pitchFamily="2" charset="0"/>
            </a:endParaRPr>
          </a:p>
          <a:p>
            <a:r>
              <a:rPr lang="fr-BE" b="1" dirty="0" smtClean="0">
                <a:latin typeface="HeroQuest" panose="02000000000000000000" pitchFamily="2" charset="0"/>
              </a:rPr>
              <a:t>Facultés : </a:t>
            </a:r>
            <a:r>
              <a:rPr lang="fr-BE" b="1" dirty="0">
                <a:latin typeface="HeroQuest" panose="02000000000000000000" pitchFamily="2" charset="0"/>
              </a:rPr>
              <a:t>4</a:t>
            </a:r>
            <a:endParaRPr lang="fr-BE" b="1" dirty="0">
              <a:latin typeface="HeroQuest" panose="02000000000000000000" pitchFamily="2" charset="0"/>
            </a:endParaRPr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12"/>
          <a:stretch/>
        </p:blipFill>
        <p:spPr>
          <a:xfrm>
            <a:off x="1614051" y="1887435"/>
            <a:ext cx="2339685" cy="3158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29830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32</Words>
  <Application>Microsoft Office PowerPoint</Application>
  <PresentationFormat>Affichage à l'écran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Genseric</dc:creator>
  <cp:lastModifiedBy>Genseric</cp:lastModifiedBy>
  <cp:revision>5</cp:revision>
  <dcterms:created xsi:type="dcterms:W3CDTF">2016-01-04T21:24:28Z</dcterms:created>
  <dcterms:modified xsi:type="dcterms:W3CDTF">2016-01-05T09:29:06Z</dcterms:modified>
</cp:coreProperties>
</file>